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7" r:id="rId2"/>
    <p:sldId id="256" r:id="rId3"/>
    <p:sldId id="259" r:id="rId4"/>
    <p:sldId id="261" r:id="rId5"/>
    <p:sldId id="262" r:id="rId6"/>
    <p:sldId id="263" r:id="rId7"/>
    <p:sldId id="257" r:id="rId8"/>
    <p:sldId id="264" r:id="rId9"/>
    <p:sldId id="265" r:id="rId10"/>
    <p:sldId id="266" r:id="rId11"/>
    <p:sldId id="258" r:id="rId12"/>
    <p:sldId id="268" r:id="rId1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2" autoAdjust="0"/>
    <p:restoredTop sz="94718" autoAdjust="0"/>
  </p:normalViewPr>
  <p:slideViewPr>
    <p:cSldViewPr>
      <p:cViewPr varScale="1">
        <p:scale>
          <a:sx n="70" d="100"/>
          <a:sy n="70" d="100"/>
        </p:scale>
        <p:origin x="-82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923D3B-FD5F-403F-86B6-45A13FEACD54}" type="datetimeFigureOut">
              <a:rPr lang="it-IT" smtClean="0"/>
              <a:pPr/>
              <a:t>06/09/2010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4132C1-5CE0-41C4-81F1-029BBF9E34D6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4132C1-5CE0-41C4-81F1-029BBF9E34D6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4132C1-5CE0-41C4-81F1-029BBF9E34D6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4132C1-5CE0-41C4-81F1-029BBF9E34D6}" type="slidenum">
              <a:rPr lang="it-IT" smtClean="0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4132C1-5CE0-41C4-81F1-029BBF9E34D6}" type="slidenum">
              <a:rPr lang="it-IT" smtClean="0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4132C1-5CE0-41C4-81F1-029BBF9E34D6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4132C1-5CE0-41C4-81F1-029BBF9E34D6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4132C1-5CE0-41C4-81F1-029BBF9E34D6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4132C1-5CE0-41C4-81F1-029BBF9E34D6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4132C1-5CE0-41C4-81F1-029BBF9E34D6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4132C1-5CE0-41C4-81F1-029BBF9E34D6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4132C1-5CE0-41C4-81F1-029BBF9E34D6}" type="slidenum">
              <a:rPr lang="it-IT" smtClean="0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4132C1-5CE0-41C4-81F1-029BBF9E34D6}" type="slidenum">
              <a:rPr lang="it-IT" smtClean="0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16744-21B8-4235-BB4F-776FF636A571}" type="datetimeFigureOut">
              <a:rPr lang="it-IT" smtClean="0"/>
              <a:pPr/>
              <a:t>06/09/2010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A33A-9040-4F68-9565-BF5F04990D1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16744-21B8-4235-BB4F-776FF636A571}" type="datetimeFigureOut">
              <a:rPr lang="it-IT" smtClean="0"/>
              <a:pPr/>
              <a:t>06/09/2010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A33A-9040-4F68-9565-BF5F04990D1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16744-21B8-4235-BB4F-776FF636A571}" type="datetimeFigureOut">
              <a:rPr lang="it-IT" smtClean="0"/>
              <a:pPr/>
              <a:t>06/09/2010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A33A-9040-4F68-9565-BF5F04990D1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16744-21B8-4235-BB4F-776FF636A571}" type="datetimeFigureOut">
              <a:rPr lang="it-IT" smtClean="0"/>
              <a:pPr/>
              <a:t>06/09/2010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A33A-9040-4F68-9565-BF5F04990D1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16744-21B8-4235-BB4F-776FF636A571}" type="datetimeFigureOut">
              <a:rPr lang="it-IT" smtClean="0"/>
              <a:pPr/>
              <a:t>06/09/2010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A33A-9040-4F68-9565-BF5F04990D1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16744-21B8-4235-BB4F-776FF636A571}" type="datetimeFigureOut">
              <a:rPr lang="it-IT" smtClean="0"/>
              <a:pPr/>
              <a:t>06/09/2010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A33A-9040-4F68-9565-BF5F04990D1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16744-21B8-4235-BB4F-776FF636A571}" type="datetimeFigureOut">
              <a:rPr lang="it-IT" smtClean="0"/>
              <a:pPr/>
              <a:t>06/09/2010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A33A-9040-4F68-9565-BF5F04990D1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16744-21B8-4235-BB4F-776FF636A571}" type="datetimeFigureOut">
              <a:rPr lang="it-IT" smtClean="0"/>
              <a:pPr/>
              <a:t>06/09/2010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A33A-9040-4F68-9565-BF5F04990D1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16744-21B8-4235-BB4F-776FF636A571}" type="datetimeFigureOut">
              <a:rPr lang="it-IT" smtClean="0"/>
              <a:pPr/>
              <a:t>06/09/2010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A33A-9040-4F68-9565-BF5F04990D1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16744-21B8-4235-BB4F-776FF636A571}" type="datetimeFigureOut">
              <a:rPr lang="it-IT" smtClean="0"/>
              <a:pPr/>
              <a:t>06/09/2010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A33A-9040-4F68-9565-BF5F04990D1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16744-21B8-4235-BB4F-776FF636A571}" type="datetimeFigureOut">
              <a:rPr lang="it-IT" smtClean="0"/>
              <a:pPr/>
              <a:t>06/09/2010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BA33A-9040-4F68-9565-BF5F04990D1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16744-21B8-4235-BB4F-776FF636A571}" type="datetimeFigureOut">
              <a:rPr lang="it-IT" smtClean="0"/>
              <a:pPr/>
              <a:t>06/09/2010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BBA33A-9040-4F68-9565-BF5F04990D11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539552" y="5657671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72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VERGINE DEL CAMMINO</a:t>
            </a:r>
            <a:endParaRPr lang="it-IT" sz="72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eestyle Script" pitchFamily="66" charset="0"/>
            </a:endParaRPr>
          </a:p>
        </p:txBody>
      </p:sp>
      <p:pic>
        <p:nvPicPr>
          <p:cNvPr id="4" name="Immagine 3" descr="ArtBook__029_029__JosephAndMaryTravelToBethlehem_Sm___.jpg"/>
          <p:cNvPicPr>
            <a:picLocks noChangeAspect="1"/>
          </p:cNvPicPr>
          <p:nvPr/>
        </p:nvPicPr>
        <p:blipFill>
          <a:blip r:embed="rId3" cstate="print"/>
          <a:srcRect l="1055" t="3119" r="1921" b="1751"/>
          <a:stretch>
            <a:fillRect/>
          </a:stretch>
        </p:blipFill>
        <p:spPr>
          <a:xfrm>
            <a:off x="892509" y="260648"/>
            <a:ext cx="7927963" cy="5256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23528" y="4725144"/>
            <a:ext cx="77768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/>
              <a:t>Donna presso la croce</a:t>
            </a:r>
          </a:p>
          <a:p>
            <a:r>
              <a:rPr lang="it-IT" sz="2800" b="1" dirty="0" smtClean="0"/>
              <a:t>Donna madre dei discepoli</a:t>
            </a:r>
          </a:p>
          <a:p>
            <a:r>
              <a:rPr lang="it-IT" sz="2800" b="1" dirty="0" smtClean="0"/>
              <a:t>Donna della nuova alleanza </a:t>
            </a:r>
          </a:p>
          <a:p>
            <a:r>
              <a:rPr lang="it-IT" sz="2800" b="1" i="1" dirty="0" smtClean="0">
                <a:solidFill>
                  <a:srgbClr val="FF0000"/>
                </a:solidFill>
              </a:rPr>
              <a:t>		</a:t>
            </a:r>
            <a:r>
              <a:rPr lang="it-IT" sz="2800" b="1" i="1" dirty="0" smtClean="0">
                <a:solidFill>
                  <a:schemeClr val="tx2">
                    <a:lumMod val="75000"/>
                  </a:schemeClr>
                </a:solidFill>
              </a:rPr>
              <a:t>mostraci la nostra strada </a:t>
            </a:r>
            <a:endParaRPr lang="it-IT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" name="Immagine 2" descr="Immagine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260647"/>
            <a:ext cx="4393703" cy="49986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915816" y="260648"/>
            <a:ext cx="5976664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/>
              <a:t>Maria, Madonna della strada, </a:t>
            </a:r>
          </a:p>
          <a:p>
            <a:r>
              <a:rPr lang="it-IT" sz="2400" b="1" dirty="0"/>
              <a:t>hai camminato sui monti della Giudea, </a:t>
            </a:r>
          </a:p>
          <a:p>
            <a:r>
              <a:rPr lang="it-IT" sz="2400" b="1" dirty="0"/>
              <a:t>portando, sollecita, Gesù e la sua gioia; </a:t>
            </a:r>
          </a:p>
          <a:p>
            <a:r>
              <a:rPr lang="it-IT" sz="2400" b="1" dirty="0"/>
              <a:t>hai camminato da Nazareth a Betlemme </a:t>
            </a:r>
          </a:p>
          <a:p>
            <a:r>
              <a:rPr lang="it-IT" sz="2400" b="1" dirty="0"/>
              <a:t>dove è nato il tuo bambino, il Signore nostro; </a:t>
            </a:r>
          </a:p>
          <a:p>
            <a:r>
              <a:rPr lang="it-IT" sz="2400" b="1" dirty="0"/>
              <a:t>hai camminato sulle strade dell’esilio </a:t>
            </a:r>
          </a:p>
          <a:p>
            <a:r>
              <a:rPr lang="it-IT" sz="2400" b="1" dirty="0"/>
              <a:t>per salvare il Figlio dell’Altissimo; </a:t>
            </a:r>
          </a:p>
          <a:p>
            <a:r>
              <a:rPr lang="it-IT" sz="2400" b="1" dirty="0"/>
              <a:t>hai camminato sulla via del Calvario </a:t>
            </a:r>
          </a:p>
          <a:p>
            <a:r>
              <a:rPr lang="it-IT" sz="2400" b="1" dirty="0"/>
              <a:t>per diventare nostra Madre. </a:t>
            </a:r>
          </a:p>
          <a:p>
            <a:r>
              <a:rPr lang="it-IT" sz="2400" b="1" dirty="0"/>
              <a:t>Continua a camminare </a:t>
            </a:r>
          </a:p>
          <a:p>
            <a:r>
              <a:rPr lang="it-IT" sz="2400" b="1" dirty="0"/>
              <a:t>accanto ai </a:t>
            </a:r>
            <a:r>
              <a:rPr lang="it-IT" sz="2400" b="1" dirty="0" err="1"/>
              <a:t>fieranti</a:t>
            </a:r>
            <a:r>
              <a:rPr lang="it-IT" sz="2400" b="1" dirty="0"/>
              <a:t> e circensi </a:t>
            </a:r>
          </a:p>
          <a:p>
            <a:r>
              <a:rPr lang="it-IT" sz="2400" b="1" dirty="0"/>
              <a:t>che sulle strade del mondo vogliono, </a:t>
            </a:r>
          </a:p>
          <a:p>
            <a:r>
              <a:rPr lang="it-IT" sz="2400" b="1" dirty="0"/>
              <a:t>come te, Arca di Alleanza, </a:t>
            </a:r>
          </a:p>
          <a:p>
            <a:r>
              <a:rPr lang="it-IT" sz="2400" b="1" dirty="0"/>
              <a:t>portare a tutti un po’ di serenità e sorriso, </a:t>
            </a:r>
          </a:p>
          <a:p>
            <a:r>
              <a:rPr lang="it-IT" sz="2400" b="1" dirty="0" err="1"/>
              <a:t>perchè</a:t>
            </a:r>
            <a:r>
              <a:rPr lang="it-IT" sz="2400" b="1" dirty="0"/>
              <a:t> sperimentino la gioia della festa</a:t>
            </a:r>
          </a:p>
          <a:p>
            <a:r>
              <a:rPr lang="it-IT" sz="2400" b="1" dirty="0"/>
              <a:t>piccolo segno della gioia eterna </a:t>
            </a:r>
          </a:p>
          <a:p>
            <a:r>
              <a:rPr lang="it-IT" sz="2400" b="1" dirty="0"/>
              <a:t>che insieme godremo nel Regno dei Cieli.</a:t>
            </a:r>
          </a:p>
        </p:txBody>
      </p:sp>
      <p:pic>
        <p:nvPicPr>
          <p:cNvPr id="4" name="Immagine 3" descr="zTeFy30T1Gn6.jpg"/>
          <p:cNvPicPr>
            <a:picLocks noChangeAspect="1"/>
          </p:cNvPicPr>
          <p:nvPr/>
        </p:nvPicPr>
        <p:blipFill>
          <a:blip r:embed="rId3" cstate="print"/>
          <a:srcRect l="28690" r="19511"/>
          <a:stretch>
            <a:fillRect/>
          </a:stretch>
        </p:blipFill>
        <p:spPr>
          <a:xfrm>
            <a:off x="0" y="0"/>
            <a:ext cx="2664296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1259632" y="4581128"/>
            <a:ext cx="756084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1500" b="1" dirty="0" smtClean="0">
                <a:solidFill>
                  <a:schemeClr val="tx2">
                    <a:lumMod val="75000"/>
                  </a:schemeClr>
                </a:solidFill>
                <a:latin typeface="Freestyle Script" pitchFamily="66" charset="0"/>
              </a:rPr>
              <a:t>AMEN</a:t>
            </a:r>
            <a:endParaRPr lang="it-IT" b="1" dirty="0">
              <a:solidFill>
                <a:schemeClr val="tx2">
                  <a:lumMod val="75000"/>
                </a:schemeClr>
              </a:solidFill>
              <a:latin typeface="Freestyle Script" pitchFamily="66" charset="0"/>
            </a:endParaRPr>
          </a:p>
        </p:txBody>
      </p:sp>
      <p:pic>
        <p:nvPicPr>
          <p:cNvPr id="5" name="Immagine 4" descr="madonna-circo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976664" cy="63328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51520" y="4797152"/>
            <a:ext cx="85689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/>
              <a:t>Vergine</a:t>
            </a:r>
            <a:r>
              <a:rPr lang="it-IT" sz="2800" b="1" dirty="0"/>
              <a:t>, Madre di Cristo</a:t>
            </a:r>
          </a:p>
          <a:p>
            <a:r>
              <a:rPr lang="it-IT" sz="2800" b="1" dirty="0"/>
              <a:t>Vergine, Madre della Chiesa</a:t>
            </a:r>
          </a:p>
          <a:p>
            <a:r>
              <a:rPr lang="it-IT" sz="2800" b="1" dirty="0"/>
              <a:t>Vergine, Madre degli uomini</a:t>
            </a:r>
            <a:r>
              <a:rPr lang="it-IT" sz="2800" dirty="0"/>
              <a:t> </a:t>
            </a:r>
          </a:p>
          <a:p>
            <a:r>
              <a:rPr lang="it-IT" sz="2800" i="1" dirty="0" smtClean="0"/>
              <a:t>		</a:t>
            </a:r>
            <a:r>
              <a:rPr lang="it-IT" sz="2800" b="1" i="1" dirty="0" smtClean="0">
                <a:solidFill>
                  <a:schemeClr val="tx2">
                    <a:lumMod val="75000"/>
                  </a:schemeClr>
                </a:solidFill>
              </a:rPr>
              <a:t>guida </a:t>
            </a:r>
            <a:r>
              <a:rPr lang="it-IT" sz="2800" b="1" i="1" dirty="0">
                <a:solidFill>
                  <a:schemeClr val="tx2">
                    <a:lumMod val="75000"/>
                  </a:schemeClr>
                </a:solidFill>
              </a:rPr>
              <a:t>il nostro cammino </a:t>
            </a:r>
          </a:p>
        </p:txBody>
      </p:sp>
      <p:pic>
        <p:nvPicPr>
          <p:cNvPr id="5" name="Immagine 4" descr="PONTORMO-ANNUNCIAZIONE-15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260648"/>
            <a:ext cx="4025311" cy="5826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23528" y="4941168"/>
            <a:ext cx="61206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/>
              <a:t>Vergine</a:t>
            </a:r>
            <a:r>
              <a:rPr lang="it-IT" sz="2800" b="1" dirty="0"/>
              <a:t>, figlia del nostro popolo</a:t>
            </a:r>
          </a:p>
          <a:p>
            <a:r>
              <a:rPr lang="it-IT" sz="2800" b="1" dirty="0"/>
              <a:t>Vergine, compagna del nostro cammino</a:t>
            </a:r>
          </a:p>
          <a:p>
            <a:r>
              <a:rPr lang="it-IT" sz="2800" b="1" dirty="0"/>
              <a:t>Vergine, profezia dei tempi nuovi </a:t>
            </a:r>
          </a:p>
          <a:p>
            <a:r>
              <a:rPr lang="it-IT" sz="2800" b="1" i="1" dirty="0" smtClean="0"/>
              <a:t>			</a:t>
            </a:r>
            <a:r>
              <a:rPr lang="it-IT" sz="2800" b="1" i="1" dirty="0" smtClean="0">
                <a:solidFill>
                  <a:schemeClr val="tx2">
                    <a:lumMod val="75000"/>
                  </a:schemeClr>
                </a:solidFill>
              </a:rPr>
              <a:t>illumina </a:t>
            </a:r>
            <a:r>
              <a:rPr lang="it-IT" sz="2800" b="1" i="1" dirty="0">
                <a:solidFill>
                  <a:schemeClr val="tx2">
                    <a:lumMod val="75000"/>
                  </a:schemeClr>
                </a:solidFill>
              </a:rPr>
              <a:t>la nostra via </a:t>
            </a:r>
          </a:p>
        </p:txBody>
      </p:sp>
      <p:pic>
        <p:nvPicPr>
          <p:cNvPr id="6" name="Immagine 5" descr="St%20Joseph%20&amp;%20BVM%20Cl%20Lane-thumb-300x4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332656"/>
            <a:ext cx="3336404" cy="50178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251520" y="4797152"/>
            <a:ext cx="66967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/>
              <a:t>Vergine </a:t>
            </a:r>
            <a:r>
              <a:rPr lang="it-IT" sz="2800" b="1" dirty="0"/>
              <a:t>verso Elisabetta</a:t>
            </a:r>
          </a:p>
          <a:p>
            <a:r>
              <a:rPr lang="it-IT" sz="2800" b="1" dirty="0"/>
              <a:t>Vergine sollecita nel cammino</a:t>
            </a:r>
          </a:p>
          <a:p>
            <a:r>
              <a:rPr lang="it-IT" sz="2800" b="1" dirty="0"/>
              <a:t>Vergine del Magnificat </a:t>
            </a:r>
          </a:p>
          <a:p>
            <a:r>
              <a:rPr lang="it-IT" sz="2800" b="1" i="1" dirty="0" smtClean="0">
                <a:solidFill>
                  <a:srgbClr val="FF0000"/>
                </a:solidFill>
              </a:rPr>
              <a:t>		</a:t>
            </a:r>
            <a:r>
              <a:rPr lang="it-IT" sz="2800" b="1" i="1" dirty="0" smtClean="0">
                <a:solidFill>
                  <a:schemeClr val="tx2">
                    <a:lumMod val="75000"/>
                  </a:schemeClr>
                </a:solidFill>
              </a:rPr>
              <a:t>mostraci </a:t>
            </a:r>
            <a:r>
              <a:rPr lang="it-IT" sz="2800" b="1" i="1" dirty="0">
                <a:solidFill>
                  <a:schemeClr val="tx2">
                    <a:lumMod val="75000"/>
                  </a:schemeClr>
                </a:solidFill>
              </a:rPr>
              <a:t>la nostra strada </a:t>
            </a:r>
          </a:p>
        </p:txBody>
      </p:sp>
      <p:pic>
        <p:nvPicPr>
          <p:cNvPr id="6146" name="Picture 2" descr="http://www.google.it/url?source=imgres&amp;ct=tbn&amp;q=http://www.parrocchiaddolorata.it/wp-content/uploads/Verso-Ges%25C3%25B9-4.jpg&amp;sa=X&amp;ei=gMZ7TKaVD8SOjAeq3f3hBQ&amp;ved=0CAUQ8wc4BA&amp;usg=AFQjCNGQ2LVVU8JYBh3x8K3g7n1EjP9o7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1104" y="260648"/>
            <a:ext cx="3958555" cy="5040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23528" y="4725144"/>
            <a:ext cx="80648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/>
              <a:t>Madre </a:t>
            </a:r>
            <a:r>
              <a:rPr lang="it-IT" sz="2800" b="1" dirty="0"/>
              <a:t>verso Betlemme</a:t>
            </a:r>
          </a:p>
          <a:p>
            <a:r>
              <a:rPr lang="it-IT" sz="2800" b="1" dirty="0"/>
              <a:t>Madre senza posto </a:t>
            </a:r>
            <a:r>
              <a:rPr lang="it-IT" sz="2800" b="1" dirty="0" smtClean="0"/>
              <a:t>nell’alloggio</a:t>
            </a:r>
            <a:endParaRPr lang="it-IT" sz="2800" b="1" dirty="0"/>
          </a:p>
          <a:p>
            <a:r>
              <a:rPr lang="it-IT" sz="2800" b="1" dirty="0"/>
              <a:t>Madre </a:t>
            </a:r>
            <a:r>
              <a:rPr lang="it-IT" sz="2800" b="1" dirty="0" smtClean="0"/>
              <a:t>nell’ombra del presepe</a:t>
            </a:r>
            <a:endParaRPr lang="it-IT" sz="2800" b="1" dirty="0"/>
          </a:p>
          <a:p>
            <a:r>
              <a:rPr lang="it-IT" sz="2800" b="1" i="1" dirty="0" smtClean="0">
                <a:solidFill>
                  <a:srgbClr val="FF0000"/>
                </a:solidFill>
              </a:rPr>
              <a:t>			</a:t>
            </a:r>
            <a:r>
              <a:rPr lang="it-IT" sz="2800" b="1" i="1" dirty="0" smtClean="0">
                <a:solidFill>
                  <a:schemeClr val="tx2">
                    <a:lumMod val="75000"/>
                  </a:schemeClr>
                </a:solidFill>
              </a:rPr>
              <a:t>guida </a:t>
            </a:r>
            <a:r>
              <a:rPr lang="it-IT" sz="2800" b="1" i="1" dirty="0">
                <a:solidFill>
                  <a:schemeClr val="tx2">
                    <a:lumMod val="75000"/>
                  </a:schemeClr>
                </a:solidFill>
              </a:rPr>
              <a:t>il nostro cammino </a:t>
            </a:r>
          </a:p>
        </p:txBody>
      </p:sp>
      <p:pic>
        <p:nvPicPr>
          <p:cNvPr id="6" name="Immagine 5" descr="2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260647"/>
            <a:ext cx="3928446" cy="48681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23528" y="4869160"/>
            <a:ext cx="76328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/>
              <a:t>Madre </a:t>
            </a:r>
            <a:r>
              <a:rPr lang="it-IT" sz="2800" b="1" dirty="0"/>
              <a:t>che accogliesti i magi</a:t>
            </a:r>
          </a:p>
          <a:p>
            <a:r>
              <a:rPr lang="it-IT" sz="2800" b="1" dirty="0"/>
              <a:t>Madre costretta a emigrare</a:t>
            </a:r>
          </a:p>
          <a:p>
            <a:r>
              <a:rPr lang="it-IT" sz="2800" b="1" dirty="0"/>
              <a:t>Madre esule in Egitto </a:t>
            </a:r>
          </a:p>
          <a:p>
            <a:r>
              <a:rPr lang="it-IT" sz="2800" b="1" i="1" dirty="0" smtClean="0">
                <a:solidFill>
                  <a:srgbClr val="FF0000"/>
                </a:solidFill>
              </a:rPr>
              <a:t>			</a:t>
            </a:r>
            <a:r>
              <a:rPr lang="it-IT" sz="2800" b="1" i="1" dirty="0" smtClean="0">
                <a:solidFill>
                  <a:schemeClr val="tx2">
                    <a:lumMod val="75000"/>
                  </a:schemeClr>
                </a:solidFill>
              </a:rPr>
              <a:t>illumina </a:t>
            </a:r>
            <a:r>
              <a:rPr lang="it-IT" sz="2800" b="1" i="1" dirty="0">
                <a:solidFill>
                  <a:schemeClr val="tx2">
                    <a:lumMod val="75000"/>
                  </a:schemeClr>
                </a:solidFill>
              </a:rPr>
              <a:t>la nostra via </a:t>
            </a:r>
            <a:endParaRPr lang="it-IT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" name="Immagine 2" descr="vangelo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15148" y="332656"/>
            <a:ext cx="3938571" cy="5616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67544" y="4797152"/>
            <a:ext cx="77768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/>
              <a:t>Madre col Bambino nel Tempio</a:t>
            </a:r>
          </a:p>
          <a:p>
            <a:r>
              <a:rPr lang="it-IT" sz="2800" b="1" dirty="0"/>
              <a:t>Madre dal cuore trafitto</a:t>
            </a:r>
          </a:p>
          <a:p>
            <a:r>
              <a:rPr lang="it-IT" sz="2800" b="1" dirty="0"/>
              <a:t>Madre custode della parola </a:t>
            </a:r>
          </a:p>
          <a:p>
            <a:r>
              <a:rPr lang="it-IT" sz="2800" b="1" i="1" dirty="0" smtClean="0">
                <a:solidFill>
                  <a:srgbClr val="FF0000"/>
                </a:solidFill>
              </a:rPr>
              <a:t>			</a:t>
            </a:r>
            <a:r>
              <a:rPr lang="it-IT" sz="2800" b="1" i="1" dirty="0" smtClean="0">
                <a:solidFill>
                  <a:schemeClr val="tx2">
                    <a:lumMod val="75000"/>
                  </a:schemeClr>
                </a:solidFill>
              </a:rPr>
              <a:t>mostraci </a:t>
            </a:r>
            <a:r>
              <a:rPr lang="it-IT" sz="2800" b="1" i="1" dirty="0">
                <a:solidFill>
                  <a:schemeClr val="tx2">
                    <a:lumMod val="75000"/>
                  </a:schemeClr>
                </a:solidFill>
              </a:rPr>
              <a:t>la nostra strada </a:t>
            </a:r>
          </a:p>
        </p:txBody>
      </p:sp>
      <p:pic>
        <p:nvPicPr>
          <p:cNvPr id="3" name="Immagine 2" descr="hellige_famil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260647"/>
            <a:ext cx="3695798" cy="5267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23528" y="4797152"/>
            <a:ext cx="77768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/>
              <a:t>Donna pellegrina a Gerusalemme</a:t>
            </a:r>
          </a:p>
          <a:p>
            <a:r>
              <a:rPr lang="it-IT" sz="2800" b="1" dirty="0" smtClean="0"/>
              <a:t>Donna in viaggio nella carovana</a:t>
            </a:r>
          </a:p>
          <a:p>
            <a:r>
              <a:rPr lang="it-IT" sz="2800" b="1" dirty="0" smtClean="0"/>
              <a:t>Donna angosciata in cerca del Figlio </a:t>
            </a:r>
          </a:p>
          <a:p>
            <a:r>
              <a:rPr lang="it-IT" sz="2800" b="1" i="1" dirty="0" smtClean="0">
                <a:solidFill>
                  <a:srgbClr val="FF0000"/>
                </a:solidFill>
              </a:rPr>
              <a:t>			</a:t>
            </a:r>
            <a:r>
              <a:rPr lang="it-IT" sz="2800" b="1" i="1" dirty="0" smtClean="0">
                <a:solidFill>
                  <a:schemeClr val="tx2">
                    <a:lumMod val="75000"/>
                  </a:schemeClr>
                </a:solidFill>
              </a:rPr>
              <a:t>guida il nostro cammino </a:t>
            </a:r>
          </a:p>
        </p:txBody>
      </p:sp>
      <p:pic>
        <p:nvPicPr>
          <p:cNvPr id="6" name="Immagine 5" descr="20%20COLETTE%20ISABELLA%202%20AU%20RETOUR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FFA"/>
              </a:clrFrom>
              <a:clrTo>
                <a:srgbClr val="FDFF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7944" y="188639"/>
            <a:ext cx="4844558" cy="45715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95536" y="4869160"/>
            <a:ext cx="77768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/>
              <a:t>Donna guida del Figlio a </a:t>
            </a:r>
            <a:r>
              <a:rPr lang="it-IT" sz="2800" b="1" dirty="0" err="1" smtClean="0"/>
              <a:t>Cana</a:t>
            </a:r>
            <a:endParaRPr lang="it-IT" sz="2800" b="1" dirty="0" smtClean="0"/>
          </a:p>
          <a:p>
            <a:r>
              <a:rPr lang="it-IT" sz="2800" b="1" dirty="0" smtClean="0"/>
              <a:t>Donna presenza viva nella storia</a:t>
            </a:r>
          </a:p>
          <a:p>
            <a:r>
              <a:rPr lang="it-IT" sz="2800" b="1" dirty="0" smtClean="0"/>
              <a:t>Donna segno di gloria futura</a:t>
            </a:r>
          </a:p>
          <a:p>
            <a:r>
              <a:rPr lang="it-IT" sz="2800" b="1" i="1" dirty="0" smtClean="0">
                <a:solidFill>
                  <a:srgbClr val="FF0000"/>
                </a:solidFill>
              </a:rPr>
              <a:t>		</a:t>
            </a:r>
            <a:r>
              <a:rPr lang="it-IT" sz="2800" b="1" i="1" dirty="0" smtClean="0">
                <a:solidFill>
                  <a:schemeClr val="tx2">
                    <a:lumMod val="75000"/>
                  </a:schemeClr>
                </a:solidFill>
              </a:rPr>
              <a:t>illumina la nostra via</a:t>
            </a:r>
            <a:endParaRPr lang="it-IT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" name="Immagine 2" descr="ndcana-peti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03848" y="548680"/>
            <a:ext cx="5640660" cy="3961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253</Words>
  <Application>Microsoft Office PowerPoint</Application>
  <PresentationFormat>Presentazione su schermo (4:3)</PresentationFormat>
  <Paragraphs>67</Paragraphs>
  <Slides>12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3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oem</dc:creator>
  <cp:lastModifiedBy>Utente Windows</cp:lastModifiedBy>
  <cp:revision>15</cp:revision>
  <dcterms:created xsi:type="dcterms:W3CDTF">2010-08-30T14:38:16Z</dcterms:created>
  <dcterms:modified xsi:type="dcterms:W3CDTF">2010-09-06T14:54:53Z</dcterms:modified>
</cp:coreProperties>
</file>